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Nunito" pitchFamily="2" charset="-52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e870cd8c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e870cd8c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e870cd8c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e870cd8c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e870cd8c4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e870cd8c4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e870cd8c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e870cd8c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e870cd8c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e870cd8c4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e870cd8c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e870cd8c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e870cd8c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e870cd8c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e870cd8c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e870cd8c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e870cd8c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e870cd8c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e870cd8c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e870cd8c4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e870cd8c4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e870cd8c4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e870cd8c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e870cd8c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e870cd8c4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e870cd8c4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7A0STh-CrzCaJ1q1yn4ApsnFZHepDdJd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819150" y="1318750"/>
            <a:ext cx="7505700" cy="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uk" sz="5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Доброго дня всім! </a:t>
            </a:r>
            <a:endParaRPr sz="6900" b="1"/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1"/>
          </p:nvPr>
        </p:nvSpPr>
        <p:spPr>
          <a:xfrm>
            <a:off x="819150" y="2424650"/>
            <a:ext cx="7505700" cy="20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uk" sz="2000" i="1"/>
              <a:t>Сьогодні ми з вами розглянемо захопливий світ розробки ігор та поглибимось у процес створення 2D платформеру. </a:t>
            </a:r>
            <a:endParaRPr sz="2000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380825" y="1990725"/>
            <a:ext cx="5944200" cy="25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Наш Мегамозок - Логіка нашої гри 🤓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Відповідав за код та загальні підключення в інспекторі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Зробив нам керування.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Логіка інтерактивності на мапі, щоб все працювало.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Підступні пастки теж на ньому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Додав можливість перезапуску рівня, у випадку смерті, та при вильоті з карти - не втрачати надії, коли не зміг перемогти ворога чи відчув себе окриленим))) 🕊️</a:t>
            </a:r>
            <a:endParaRPr sz="1700"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2610350" y="581400"/>
            <a:ext cx="6058800" cy="14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700">
                <a:solidFill>
                  <a:schemeClr val="dk2"/>
                </a:solidFill>
              </a:rPr>
              <a:t>Мартиненко Едуард 🧠</a:t>
            </a:r>
            <a:endParaRPr sz="27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700">
                <a:solidFill>
                  <a:schemeClr val="dk2"/>
                </a:solidFill>
              </a:rPr>
              <a:t>був відповідальний за</a:t>
            </a:r>
            <a:endParaRPr sz="27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00">
              <a:solidFill>
                <a:schemeClr val="dk2"/>
              </a:solidFill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25" y="194100"/>
            <a:ext cx="2185201" cy="218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body" idx="1"/>
          </p:nvPr>
        </p:nvSpPr>
        <p:spPr>
          <a:xfrm>
            <a:off x="2379300" y="1990725"/>
            <a:ext cx="594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Головний дизайнер. 🖼️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Розробка концепцій та дизайну рівнів.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Створення концепт-арту та пошук образів персонажів.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Створення загальної мапи та інтерактивності в грі - Так, це все він, наш 🐘.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Був моральним стовпом для команди.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Пошук інформації та матеріалу для гри на ньому.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uk" sz="1700"/>
              <a:t>Наш контент мейкер 🎨</a:t>
            </a:r>
            <a:endParaRPr sz="1700"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2610350" y="581400"/>
            <a:ext cx="6058800" cy="14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700">
                <a:solidFill>
                  <a:schemeClr val="dk2"/>
                </a:solidFill>
              </a:rPr>
              <a:t>Тимошенко Микола 😤</a:t>
            </a:r>
            <a:endParaRPr sz="27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700">
                <a:solidFill>
                  <a:schemeClr val="dk2"/>
                </a:solidFill>
              </a:rPr>
              <a:t>був відповідальний за</a:t>
            </a:r>
            <a:endParaRPr sz="27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00">
              <a:solidFill>
                <a:schemeClr val="dk2"/>
              </a:solidFill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00" y="194850"/>
            <a:ext cx="2185201" cy="218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body" idx="1"/>
          </p:nvPr>
        </p:nvSpPr>
        <p:spPr>
          <a:xfrm>
            <a:off x="2389750" y="1990725"/>
            <a:ext cx="59352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uk"/>
              <a:t>Головний рушій, на якому трималися всі ці 🐘🐘🐘 був саме ВІН 🐢.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uk"/>
              <a:t>Основа основ, мотивація та примусова праця - це все про його обов’язки.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uk"/>
              <a:t>Працював із персонажем та ворогом.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uk"/>
              <a:t>Відповідав за їх анімації (атаку, смерть, шкоду) та логіку взаємодії.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uk"/>
              <a:t>Додав звуковий супровід до гри 🎶.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uk"/>
              <a:t>Інколи, (досить часто), як сам робив, так сам і виправляв баги та ерорчики у коді.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uk"/>
              <a:t>Саме тому часто виступав у ролі тестувальника.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uk"/>
              <a:t>Вдячний команді за роботу) 🤩</a:t>
            </a:r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2610350" y="581400"/>
            <a:ext cx="6058800" cy="14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700">
                <a:solidFill>
                  <a:schemeClr val="dk2"/>
                </a:solidFill>
              </a:rPr>
              <a:t>Бражник Артем 🧐</a:t>
            </a:r>
            <a:endParaRPr sz="27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700">
                <a:solidFill>
                  <a:schemeClr val="dk2"/>
                </a:solidFill>
              </a:rPr>
              <a:t>був відповідальний за</a:t>
            </a:r>
            <a:endParaRPr sz="27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00">
              <a:solidFill>
                <a:schemeClr val="dk2"/>
              </a:solidFill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0" y="194850"/>
            <a:ext cx="2185201" cy="218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819150" y="657800"/>
            <a:ext cx="7505700" cy="14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700">
                <a:solidFill>
                  <a:schemeClr val="dk2"/>
                </a:solidFill>
              </a:rPr>
              <a:t>Після всіх цих неймовірно цікавих та захоплюючих етапів ми </a:t>
            </a:r>
            <a:r>
              <a:rPr lang="uk" sz="2700" i="1">
                <a:solidFill>
                  <a:schemeClr val="dk2"/>
                </a:solidFill>
              </a:rPr>
              <a:t>НАРЕШТІ</a:t>
            </a:r>
            <a:r>
              <a:rPr lang="uk" sz="2700">
                <a:solidFill>
                  <a:schemeClr val="dk2"/>
                </a:solidFill>
              </a:rPr>
              <a:t>, готові представити нашу гру Світу!</a:t>
            </a:r>
            <a:endParaRPr sz="2700">
              <a:solidFill>
                <a:schemeClr val="dk2"/>
              </a:solidFill>
            </a:endParaRPr>
          </a:p>
        </p:txBody>
      </p:sp>
      <p:pic>
        <p:nvPicPr>
          <p:cNvPr id="213" name="Google Shape;213;p25" title="Гра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000" y="2069900"/>
            <a:ext cx="369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742825" y="661450"/>
            <a:ext cx="3682800" cy="42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uk" sz="2200">
                <a:solidFill>
                  <a:schemeClr val="dk2"/>
                </a:solidFill>
              </a:rPr>
              <a:t>Дякую вам за увагу! Сподіваюся, що наша презентація надихне вас на власні творчі досягнення в галузі розробки ігор. Ми готові відповісти на ваші питання, і, можливо, скоро ми побачимо вашу власну захопливу гру на ринку!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425" y="194125"/>
            <a:ext cx="4413576" cy="475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ctrTitle"/>
          </p:nvPr>
        </p:nvSpPr>
        <p:spPr>
          <a:xfrm>
            <a:off x="200975" y="925900"/>
            <a:ext cx="5135100" cy="29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9600">
                <a:solidFill>
                  <a:schemeClr val="accent1"/>
                </a:solidFill>
              </a:rPr>
              <a:t>Anc</a:t>
            </a:r>
            <a:r>
              <a:rPr lang="uk" sz="9600"/>
              <a:t>ient Liza</a:t>
            </a:r>
            <a:r>
              <a:rPr lang="uk" sz="9600">
                <a:solidFill>
                  <a:schemeClr val="accent1"/>
                </a:solidFill>
              </a:rPr>
              <a:t>rds</a:t>
            </a:r>
            <a:endParaRPr sz="9600">
              <a:solidFill>
                <a:schemeClr val="accent1"/>
              </a:solidFill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075" y="626725"/>
            <a:ext cx="4004925" cy="40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1064350" y="724125"/>
            <a:ext cx="40584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4300">
                <a:solidFill>
                  <a:schemeClr val="accent5"/>
                </a:solidFill>
              </a:rPr>
              <a:t>Наша Команда</a:t>
            </a:r>
            <a:endParaRPr sz="4300">
              <a:solidFill>
                <a:schemeClr val="accent5"/>
              </a:solidFill>
            </a:endParaRPr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2283100" y="4049150"/>
            <a:ext cx="16209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uk" sz="1604"/>
              <a:t>Бражник Артем </a:t>
            </a:r>
            <a:endParaRPr sz="1604"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204700" y="3088025"/>
            <a:ext cx="20964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uk" sz="1604"/>
              <a:t>Мартиненко Едуард</a:t>
            </a:r>
            <a:endParaRPr sz="1604"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3791300" y="3116925"/>
            <a:ext cx="19323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uk" sz="1604"/>
              <a:t>Тимошенко Микола</a:t>
            </a:r>
            <a:endParaRPr sz="1604"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062" y="913063"/>
            <a:ext cx="3030126" cy="321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6371925" y="4049150"/>
            <a:ext cx="20964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uk" sz="1604"/>
              <a:t>Група ПД-32</a:t>
            </a:r>
            <a:endParaRPr sz="1604"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25" y="2055475"/>
            <a:ext cx="1032550" cy="10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9600" y="3087725"/>
            <a:ext cx="1033201" cy="10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0850" y="2055150"/>
            <a:ext cx="1033201" cy="103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923500" y="786500"/>
            <a:ext cx="27927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!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819150" y="1558700"/>
            <a:ext cx="3595200" cy="28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uk" sz="1700" dirty="0"/>
              <a:t>Почнемо з визначення нашого проекту. Що таке 2D платформер? </a:t>
            </a:r>
            <a:r>
              <a:rPr lang="uk" sz="1700"/>
              <a:t>Це гра, де гравець пересувається по рівню, долаючи перешкоди та збираючи бонуси. </a:t>
            </a:r>
            <a:r>
              <a:rPr lang="uk" sz="1700" dirty="0"/>
              <a:t>Сьогодні ми розкажемо вам, як саме ми створювали наш власний 2D платформер.</a:t>
            </a:r>
            <a:endParaRPr sz="1700" dirty="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450" y="202400"/>
            <a:ext cx="4550976" cy="4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15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2"/>
                </a:solidFill>
              </a:rPr>
              <a:t>Перший етап – концепція. Ми обговорювали ідеї, вибирали тему гри та розробляли основний сценарій.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438" y="2348300"/>
            <a:ext cx="6917123" cy="21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062125" y="848400"/>
            <a:ext cx="3992700" cy="3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2"/>
                </a:solidFill>
              </a:rPr>
              <a:t>Далі ми перейшли до дизайну рівнів та персонажів. Важливо забезпечити цікавий геймплей та привабливий вигляд наших персонажів.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250" y="203200"/>
            <a:ext cx="2643274" cy="26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700" y="2846474"/>
            <a:ext cx="2594377" cy="19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696150" y="996325"/>
            <a:ext cx="7751700" cy="23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solidFill>
                  <a:schemeClr val="dk2"/>
                </a:solidFill>
              </a:rPr>
              <a:t>Серцем кожної гри є код. Ми витратили багато часу на програмування рухів, взаємодії та інших геймплейних аспектів.</a:t>
            </a:r>
            <a:endParaRPr sz="2700">
              <a:solidFill>
                <a:schemeClr val="dk2"/>
              </a:solidFill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25" y="2787351"/>
            <a:ext cx="8232149" cy="19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819150" y="724050"/>
            <a:ext cx="7505700" cy="15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2"/>
                </a:solidFill>
              </a:rPr>
              <a:t>Важливим елементом є графіка та анімація. Ми створювали яскраві та живі образи, щоб зробити нашу гру більш привабливою.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00" y="2382900"/>
            <a:ext cx="8141401" cy="24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4733400" cy="37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2"/>
                </a:solidFill>
              </a:rPr>
              <a:t>Коли всі елементи готові, ми переходимо до тестування. Це важливий етап, де ми виявляємо помилки та вносимо виправлення для поліпшення гри.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l="10599" r="10362"/>
          <a:stretch/>
        </p:blipFill>
        <p:spPr>
          <a:xfrm>
            <a:off x="5698525" y="1645938"/>
            <a:ext cx="2597825" cy="18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Microsoft Office PowerPoint</Application>
  <PresentationFormat>Экран (16:9)</PresentationFormat>
  <Paragraphs>44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Nunito</vt:lpstr>
      <vt:lpstr>Calibri</vt:lpstr>
      <vt:lpstr>Arial</vt:lpstr>
      <vt:lpstr>Shift</vt:lpstr>
      <vt:lpstr>Доброго дня всім! </vt:lpstr>
      <vt:lpstr>Ancient Lizards</vt:lpstr>
      <vt:lpstr>Наша Команда</vt:lpstr>
      <vt:lpstr>!</vt:lpstr>
      <vt:lpstr>Перший етап – концепція. Ми обговорювали ідеї, вибирали тему гри та розробляли основний сценарій.</vt:lpstr>
      <vt:lpstr>Далі ми перейшли до дизайну рівнів та персонажів. Важливо забезпечити цікавий геймплей та привабливий вигляд наших персонажів.</vt:lpstr>
      <vt:lpstr>Серцем кожної гри є код. Ми витратили багато часу на програмування рухів, взаємодії та інших геймплейних аспектів.</vt:lpstr>
      <vt:lpstr>Важливим елементом є графіка та анімація. Ми створювали яскраві та живі образи, щоб зробити нашу гру більш привабливою.</vt:lpstr>
      <vt:lpstr>Коли всі елементи готові, ми переходимо до тестування. Це важливий етап, де ми виявляємо помилки та вносимо виправлення для поліпшення гри.</vt:lpstr>
      <vt:lpstr>Мартиненко Едуард 🧠 був відповідальний за </vt:lpstr>
      <vt:lpstr>Тимошенко Микола 😤 був відповідальний за </vt:lpstr>
      <vt:lpstr>Бражник Артем 🧐 був відповідальний за </vt:lpstr>
      <vt:lpstr>Після всіх цих неймовірно цікавих та захоплюючих етапів ми НАРЕШТІ, готові представити нашу гру Світу!</vt:lpstr>
      <vt:lpstr>Дякую вам за увагу! Сподіваюся, що наша презентація надихне вас на власні творчі досягнення в галузі розробки ігор. Ми готові відповісти на ваші питання, і, можливо, скоро ми побачимо вашу власну захопливу гру на ринку!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Доброго дня всім! </dc:title>
  <cp:lastModifiedBy>Artem Brazhnyk</cp:lastModifiedBy>
  <cp:revision>1</cp:revision>
  <dcterms:modified xsi:type="dcterms:W3CDTF">2024-01-11T18:33:19Z</dcterms:modified>
</cp:coreProperties>
</file>